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9" r:id="rId3"/>
    <p:sldId id="284" r:id="rId4"/>
    <p:sldId id="283" r:id="rId5"/>
    <p:sldId id="282" r:id="rId6"/>
    <p:sldId id="281" r:id="rId7"/>
    <p:sldId id="280" r:id="rId8"/>
    <p:sldId id="285" r:id="rId9"/>
    <p:sldId id="286" r:id="rId10"/>
    <p:sldId id="287" r:id="rId11"/>
    <p:sldId id="288" r:id="rId12"/>
    <p:sldId id="289" r:id="rId13"/>
    <p:sldId id="277" r:id="rId14"/>
  </p:sldIdLst>
  <p:sldSz cx="9144000" cy="6858000" type="screen4x3"/>
  <p:notesSz cx="6858000" cy="99472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496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A7088-B0BC-43A9-A0AC-FBAED5513A41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472A706A-8C9C-45CC-BB9D-CF831D695434}">
      <dgm:prSet/>
      <dgm:spPr/>
      <dgm:t>
        <a:bodyPr/>
        <a:lstStyle/>
        <a:p>
          <a:pPr algn="ctr" rtl="0"/>
          <a:r>
            <a:rPr lang="pl-PL" b="1" dirty="0" smtClean="0"/>
            <a:t>Merytoryczna koncepcja i prowadzenie zajęć:</a:t>
          </a:r>
          <a:br>
            <a:rPr lang="pl-PL" b="1" dirty="0" smtClean="0"/>
          </a:br>
          <a:r>
            <a:rPr lang="pl-PL" b="1" dirty="0" smtClean="0"/>
            <a:t>dr Bogusław J. </a:t>
          </a:r>
          <a:r>
            <a:rPr lang="pl-PL" b="1" dirty="0" err="1" smtClean="0"/>
            <a:t>Feder</a:t>
          </a:r>
          <a:endParaRPr lang="pl-PL" b="1" dirty="0"/>
        </a:p>
      </dgm:t>
    </dgm:pt>
    <dgm:pt modelId="{79BF08C1-90D7-49ED-AC5D-6894EE038A7F}" type="parTrans" cxnId="{F4F8FEAD-5F44-43E8-BEC3-713D79D0F0B1}">
      <dgm:prSet/>
      <dgm:spPr/>
      <dgm:t>
        <a:bodyPr/>
        <a:lstStyle/>
        <a:p>
          <a:endParaRPr lang="pl-PL"/>
        </a:p>
      </dgm:t>
    </dgm:pt>
    <dgm:pt modelId="{6C52E53D-DED3-478F-9B7D-D698E8B636FA}" type="sibTrans" cxnId="{F4F8FEAD-5F44-43E8-BEC3-713D79D0F0B1}">
      <dgm:prSet/>
      <dgm:spPr/>
      <dgm:t>
        <a:bodyPr/>
        <a:lstStyle/>
        <a:p>
          <a:endParaRPr lang="pl-PL"/>
        </a:p>
      </dgm:t>
    </dgm:pt>
    <dgm:pt modelId="{9B84B340-287F-4DFB-9B2E-74C38CDF361F}">
      <dgm:prSet/>
      <dgm:spPr/>
      <dgm:t>
        <a:bodyPr/>
        <a:lstStyle/>
        <a:p>
          <a:pPr algn="ctr" rtl="0"/>
          <a:r>
            <a:rPr lang="pl-PL" b="1" smtClean="0"/>
            <a:t>www. Wiedza3G.pl</a:t>
          </a:r>
          <a:endParaRPr lang="pl-PL" b="1"/>
        </a:p>
      </dgm:t>
    </dgm:pt>
    <dgm:pt modelId="{0286F791-3E25-4554-8E15-14715A8DF8DA}" type="parTrans" cxnId="{C387F87B-2A3B-4306-A71E-9B54F54AEE1D}">
      <dgm:prSet/>
      <dgm:spPr/>
      <dgm:t>
        <a:bodyPr/>
        <a:lstStyle/>
        <a:p>
          <a:endParaRPr lang="pl-PL"/>
        </a:p>
      </dgm:t>
    </dgm:pt>
    <dgm:pt modelId="{6B4B4A94-4075-498A-B8F7-E828F086BB40}" type="sibTrans" cxnId="{C387F87B-2A3B-4306-A71E-9B54F54AEE1D}">
      <dgm:prSet/>
      <dgm:spPr/>
      <dgm:t>
        <a:bodyPr/>
        <a:lstStyle/>
        <a:p>
          <a:endParaRPr lang="pl-PL"/>
        </a:p>
      </dgm:t>
    </dgm:pt>
    <dgm:pt modelId="{334C6657-BDD8-4E7D-8D2A-3D80498DC5B2}">
      <dgm:prSet/>
      <dgm:spPr/>
      <dgm:t>
        <a:bodyPr/>
        <a:lstStyle/>
        <a:p>
          <a:pPr algn="ctr" rtl="0"/>
          <a:r>
            <a:rPr lang="pl-PL" b="1" smtClean="0"/>
            <a:t>biuro@Wiedza3G.pl</a:t>
          </a:r>
          <a:endParaRPr lang="pl-PL" b="1"/>
        </a:p>
      </dgm:t>
    </dgm:pt>
    <dgm:pt modelId="{E945BDDF-7832-4381-95AD-48948C3CFBE8}" type="parTrans" cxnId="{E8627DD6-2A25-44D9-BB8B-C9A32E167AA7}">
      <dgm:prSet/>
      <dgm:spPr/>
      <dgm:t>
        <a:bodyPr/>
        <a:lstStyle/>
        <a:p>
          <a:endParaRPr lang="pl-PL"/>
        </a:p>
      </dgm:t>
    </dgm:pt>
    <dgm:pt modelId="{F66AC40A-B0D9-417D-BBED-78AE08AD5A37}" type="sibTrans" cxnId="{E8627DD6-2A25-44D9-BB8B-C9A32E167AA7}">
      <dgm:prSet/>
      <dgm:spPr/>
      <dgm:t>
        <a:bodyPr/>
        <a:lstStyle/>
        <a:p>
          <a:endParaRPr lang="pl-PL"/>
        </a:p>
      </dgm:t>
    </dgm:pt>
    <dgm:pt modelId="{A7D52F44-1732-4BD6-B1E5-C063B230C750}">
      <dgm:prSet/>
      <dgm:spPr/>
      <dgm:t>
        <a:bodyPr/>
        <a:lstStyle/>
        <a:p>
          <a:pPr algn="ctr" rtl="0"/>
          <a:r>
            <a:rPr lang="pl-PL" b="1" smtClean="0"/>
            <a:t>Dziękujemy za uwagę </a:t>
          </a:r>
          <a:endParaRPr lang="pl-PL" b="1"/>
        </a:p>
      </dgm:t>
    </dgm:pt>
    <dgm:pt modelId="{E9CACD05-4CD0-496E-BC82-7DA9711082E3}" type="parTrans" cxnId="{31328560-5692-4EA7-9C91-E33DD7676E0E}">
      <dgm:prSet/>
      <dgm:spPr/>
      <dgm:t>
        <a:bodyPr/>
        <a:lstStyle/>
        <a:p>
          <a:endParaRPr lang="pl-PL"/>
        </a:p>
      </dgm:t>
    </dgm:pt>
    <dgm:pt modelId="{4936BB90-371F-4816-892A-596670B63212}" type="sibTrans" cxnId="{31328560-5692-4EA7-9C91-E33DD7676E0E}">
      <dgm:prSet/>
      <dgm:spPr/>
      <dgm:t>
        <a:bodyPr/>
        <a:lstStyle/>
        <a:p>
          <a:endParaRPr lang="pl-PL"/>
        </a:p>
      </dgm:t>
    </dgm:pt>
    <dgm:pt modelId="{1A6BC9FC-793A-4679-B5DC-060A4624752F}" type="pres">
      <dgm:prSet presAssocID="{8CCA7088-B0BC-43A9-A0AC-FBAED5513A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BA516A8-809F-4C3F-8572-909F143342B0}" type="pres">
      <dgm:prSet presAssocID="{472A706A-8C9C-45CC-BB9D-CF831D69543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BDC82D-8FC0-4893-8143-C623938718A7}" type="pres">
      <dgm:prSet presAssocID="{6C52E53D-DED3-478F-9B7D-D698E8B636FA}" presName="spacer" presStyleCnt="0"/>
      <dgm:spPr/>
    </dgm:pt>
    <dgm:pt modelId="{85464195-8FF8-4545-A965-BBE5D4EF673F}" type="pres">
      <dgm:prSet presAssocID="{9B84B340-287F-4DFB-9B2E-74C38CDF361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DDBF45-B12C-497F-BF04-471DDE7CD152}" type="pres">
      <dgm:prSet presAssocID="{6B4B4A94-4075-498A-B8F7-E828F086BB40}" presName="spacer" presStyleCnt="0"/>
      <dgm:spPr/>
    </dgm:pt>
    <dgm:pt modelId="{8C73F07F-4681-49C5-99AA-3A3DDA8DC7A0}" type="pres">
      <dgm:prSet presAssocID="{334C6657-BDD8-4E7D-8D2A-3D80498DC5B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49BD3D-A483-4A85-81A6-031130FEF95C}" type="pres">
      <dgm:prSet presAssocID="{F66AC40A-B0D9-417D-BBED-78AE08AD5A37}" presName="spacer" presStyleCnt="0"/>
      <dgm:spPr/>
    </dgm:pt>
    <dgm:pt modelId="{260F98D1-E0CD-41A9-A1F9-364AD92424EF}" type="pres">
      <dgm:prSet presAssocID="{A7D52F44-1732-4BD6-B1E5-C063B230C75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4F8FEAD-5F44-43E8-BEC3-713D79D0F0B1}" srcId="{8CCA7088-B0BC-43A9-A0AC-FBAED5513A41}" destId="{472A706A-8C9C-45CC-BB9D-CF831D695434}" srcOrd="0" destOrd="0" parTransId="{79BF08C1-90D7-49ED-AC5D-6894EE038A7F}" sibTransId="{6C52E53D-DED3-478F-9B7D-D698E8B636FA}"/>
    <dgm:cxn modelId="{31328560-5692-4EA7-9C91-E33DD7676E0E}" srcId="{8CCA7088-B0BC-43A9-A0AC-FBAED5513A41}" destId="{A7D52F44-1732-4BD6-B1E5-C063B230C750}" srcOrd="3" destOrd="0" parTransId="{E9CACD05-4CD0-496E-BC82-7DA9711082E3}" sibTransId="{4936BB90-371F-4816-892A-596670B63212}"/>
    <dgm:cxn modelId="{E8627DD6-2A25-44D9-BB8B-C9A32E167AA7}" srcId="{8CCA7088-B0BC-43A9-A0AC-FBAED5513A41}" destId="{334C6657-BDD8-4E7D-8D2A-3D80498DC5B2}" srcOrd="2" destOrd="0" parTransId="{E945BDDF-7832-4381-95AD-48948C3CFBE8}" sibTransId="{F66AC40A-B0D9-417D-BBED-78AE08AD5A37}"/>
    <dgm:cxn modelId="{9392C53B-1EA8-43E1-ACD8-2A6F3019CC67}" type="presOf" srcId="{334C6657-BDD8-4E7D-8D2A-3D80498DC5B2}" destId="{8C73F07F-4681-49C5-99AA-3A3DDA8DC7A0}" srcOrd="0" destOrd="0" presId="urn:microsoft.com/office/officeart/2005/8/layout/vList2"/>
    <dgm:cxn modelId="{ADA24E18-884C-4F12-93EE-23CE8E0786C7}" type="presOf" srcId="{A7D52F44-1732-4BD6-B1E5-C063B230C750}" destId="{260F98D1-E0CD-41A9-A1F9-364AD92424EF}" srcOrd="0" destOrd="0" presId="urn:microsoft.com/office/officeart/2005/8/layout/vList2"/>
    <dgm:cxn modelId="{C387F87B-2A3B-4306-A71E-9B54F54AEE1D}" srcId="{8CCA7088-B0BC-43A9-A0AC-FBAED5513A41}" destId="{9B84B340-287F-4DFB-9B2E-74C38CDF361F}" srcOrd="1" destOrd="0" parTransId="{0286F791-3E25-4554-8E15-14715A8DF8DA}" sibTransId="{6B4B4A94-4075-498A-B8F7-E828F086BB40}"/>
    <dgm:cxn modelId="{D1724A14-1056-47F9-A48F-8659A20867A0}" type="presOf" srcId="{472A706A-8C9C-45CC-BB9D-CF831D695434}" destId="{9BA516A8-809F-4C3F-8572-909F143342B0}" srcOrd="0" destOrd="0" presId="urn:microsoft.com/office/officeart/2005/8/layout/vList2"/>
    <dgm:cxn modelId="{6CF72AF3-9F56-4455-B54F-33332EF2EAFD}" type="presOf" srcId="{8CCA7088-B0BC-43A9-A0AC-FBAED5513A41}" destId="{1A6BC9FC-793A-4679-B5DC-060A4624752F}" srcOrd="0" destOrd="0" presId="urn:microsoft.com/office/officeart/2005/8/layout/vList2"/>
    <dgm:cxn modelId="{34641DE0-DA6E-4BF4-83F1-D9394B3D16FC}" type="presOf" srcId="{9B84B340-287F-4DFB-9B2E-74C38CDF361F}" destId="{85464195-8FF8-4545-A965-BBE5D4EF673F}" srcOrd="0" destOrd="0" presId="urn:microsoft.com/office/officeart/2005/8/layout/vList2"/>
    <dgm:cxn modelId="{045FA4CF-E4C0-43EA-A7AA-B2B167A1B192}" type="presParOf" srcId="{1A6BC9FC-793A-4679-B5DC-060A4624752F}" destId="{9BA516A8-809F-4C3F-8572-909F143342B0}" srcOrd="0" destOrd="0" presId="urn:microsoft.com/office/officeart/2005/8/layout/vList2"/>
    <dgm:cxn modelId="{CDE67EFE-FE96-4FC9-86A8-A6C00BA78E58}" type="presParOf" srcId="{1A6BC9FC-793A-4679-B5DC-060A4624752F}" destId="{A0BDC82D-8FC0-4893-8143-C623938718A7}" srcOrd="1" destOrd="0" presId="urn:microsoft.com/office/officeart/2005/8/layout/vList2"/>
    <dgm:cxn modelId="{6BEBD42E-D12E-4BA3-A3E3-B954A78E7B55}" type="presParOf" srcId="{1A6BC9FC-793A-4679-B5DC-060A4624752F}" destId="{85464195-8FF8-4545-A965-BBE5D4EF673F}" srcOrd="2" destOrd="0" presId="urn:microsoft.com/office/officeart/2005/8/layout/vList2"/>
    <dgm:cxn modelId="{5EEC9884-26E7-4037-88CF-B99B8361B3CD}" type="presParOf" srcId="{1A6BC9FC-793A-4679-B5DC-060A4624752F}" destId="{2ADDBF45-B12C-497F-BF04-471DDE7CD152}" srcOrd="3" destOrd="0" presId="urn:microsoft.com/office/officeart/2005/8/layout/vList2"/>
    <dgm:cxn modelId="{14F969AC-E324-4B1B-9770-ADE281D4EA96}" type="presParOf" srcId="{1A6BC9FC-793A-4679-B5DC-060A4624752F}" destId="{8C73F07F-4681-49C5-99AA-3A3DDA8DC7A0}" srcOrd="4" destOrd="0" presId="urn:microsoft.com/office/officeart/2005/8/layout/vList2"/>
    <dgm:cxn modelId="{ABCA4E71-BE30-4F9B-A3D4-E86B4DDC17E2}" type="presParOf" srcId="{1A6BC9FC-793A-4679-B5DC-060A4624752F}" destId="{F949BD3D-A483-4A85-81A6-031130FEF95C}" srcOrd="5" destOrd="0" presId="urn:microsoft.com/office/officeart/2005/8/layout/vList2"/>
    <dgm:cxn modelId="{C55A1674-D996-4D8B-B6A7-63729262C6B0}" type="presParOf" srcId="{1A6BC9FC-793A-4679-B5DC-060A4624752F}" destId="{260F98D1-E0CD-41A9-A1F9-364AD92424E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00856-7026-4521-8225-111810DB8693}" type="datetimeFigureOut">
              <a:rPr lang="pl-PL" smtClean="0"/>
              <a:t>2012-02-02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657C4-AFC3-4E37-AAD4-CA628D3B2D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3051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3694D-F3F9-46F8-B946-EE2E328150C7}" type="datetimeFigureOut">
              <a:rPr lang="pl-PL" smtClean="0"/>
              <a:t>2012-02-02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42ED6-6728-4947-8B1C-6F46D92C26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921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2314-C46A-4A9A-8D61-0099B02DCE66}" type="datetimeFigureOut">
              <a:rPr lang="pl-PL" smtClean="0"/>
              <a:t>2012-02-02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E510E7-B9D5-4F78-AD3C-D3EAA17C35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2314-C46A-4A9A-8D61-0099B02DCE66}" type="datetimeFigureOut">
              <a:rPr lang="pl-PL" smtClean="0"/>
              <a:t>2012-02-02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10E7-B9D5-4F78-AD3C-D3EAA17C35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2314-C46A-4A9A-8D61-0099B02DCE66}" type="datetimeFigureOut">
              <a:rPr lang="pl-PL" smtClean="0"/>
              <a:t>2012-02-02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10E7-B9D5-4F78-AD3C-D3EAA17C35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2314-C46A-4A9A-8D61-0099B02DCE66}" type="datetimeFigureOut">
              <a:rPr lang="pl-PL" smtClean="0"/>
              <a:t>2012-02-02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E510E7-B9D5-4F78-AD3C-D3EAA17C35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2314-C46A-4A9A-8D61-0099B02DCE66}" type="datetimeFigureOut">
              <a:rPr lang="pl-PL" smtClean="0"/>
              <a:t>2012-02-02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10E7-B9D5-4F78-AD3C-D3EAA17C3525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2314-C46A-4A9A-8D61-0099B02DCE66}" type="datetimeFigureOut">
              <a:rPr lang="pl-PL" smtClean="0"/>
              <a:t>2012-02-02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10E7-B9D5-4F78-AD3C-D3EAA17C35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2314-C46A-4A9A-8D61-0099B02DCE66}" type="datetimeFigureOut">
              <a:rPr lang="pl-PL" smtClean="0"/>
              <a:t>2012-02-02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CE510E7-B9D5-4F78-AD3C-D3EAA17C3525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2314-C46A-4A9A-8D61-0099B02DCE66}" type="datetimeFigureOut">
              <a:rPr lang="pl-PL" smtClean="0"/>
              <a:t>2012-02-02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10E7-B9D5-4F78-AD3C-D3EAA17C35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2314-C46A-4A9A-8D61-0099B02DCE66}" type="datetimeFigureOut">
              <a:rPr lang="pl-PL" smtClean="0"/>
              <a:t>2012-02-02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10E7-B9D5-4F78-AD3C-D3EAA17C35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2314-C46A-4A9A-8D61-0099B02DCE66}" type="datetimeFigureOut">
              <a:rPr lang="pl-PL" smtClean="0"/>
              <a:t>2012-02-02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10E7-B9D5-4F78-AD3C-D3EAA17C35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2314-C46A-4A9A-8D61-0099B02DCE66}" type="datetimeFigureOut">
              <a:rPr lang="pl-PL" smtClean="0"/>
              <a:t>2012-02-02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10E7-B9D5-4F78-AD3C-D3EAA17C3525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8E2314-C46A-4A9A-8D61-0099B02DCE66}" type="datetimeFigureOut">
              <a:rPr lang="pl-PL" smtClean="0"/>
              <a:t>2012-02-02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E510E7-B9D5-4F78-AD3C-D3EAA17C3525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rgbClr val="7030A0"/>
                </a:solidFill>
              </a:rPr>
              <a:t>Mój Pierwszy </a:t>
            </a:r>
            <a:r>
              <a:rPr lang="pl-PL" sz="4800" smtClean="0">
                <a:solidFill>
                  <a:srgbClr val="7030A0"/>
                </a:solidFill>
              </a:rPr>
              <a:t>Biznes </a:t>
            </a:r>
            <a:endParaRPr lang="pl-PL" sz="4800" dirty="0">
              <a:solidFill>
                <a:srgbClr val="7030A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7030A0"/>
                </a:solidFill>
              </a:rPr>
              <a:t>FOTOGALERIA</a:t>
            </a:r>
            <a:br>
              <a:rPr lang="pl-PL" dirty="0">
                <a:solidFill>
                  <a:srgbClr val="7030A0"/>
                </a:solidFill>
              </a:rPr>
            </a:br>
            <a:r>
              <a:rPr lang="pl-PL" dirty="0">
                <a:solidFill>
                  <a:srgbClr val="7030A0"/>
                </a:solidFill>
              </a:rPr>
              <a:t>Warsztaty Inspiracyjne </a:t>
            </a:r>
          </a:p>
        </p:txBody>
      </p:sp>
      <p:pic>
        <p:nvPicPr>
          <p:cNvPr id="4" name="Picture 2" descr="E:\Backup QNAP\AKADEMIA LIDERÓW - DOKUMENTACJA PRAWNA\ZNAKI GRAFICZNE\2011-03-15 logo_akadem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460851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21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04800" y="470371"/>
            <a:ext cx="8686800" cy="838200"/>
          </a:xfrm>
        </p:spPr>
        <p:txBody>
          <a:bodyPr>
            <a:noAutofit/>
          </a:bodyPr>
          <a:lstStyle/>
          <a:p>
            <a:pPr algn="r"/>
            <a:r>
              <a:rPr lang="pl-PL" sz="2800" dirty="0">
                <a:solidFill>
                  <a:srgbClr val="7030A0"/>
                </a:solidFill>
              </a:rPr>
              <a:t> Mój pierwszy biznes</a:t>
            </a:r>
            <a:br>
              <a:rPr lang="pl-PL" sz="2800" dirty="0">
                <a:solidFill>
                  <a:srgbClr val="7030A0"/>
                </a:solidFill>
              </a:rPr>
            </a:br>
            <a:endParaRPr lang="pl-PL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E:\Backup QNAP\AKADEMIA LIDERÓW - DOKUMENTACJA PRAWNA\ZNAKI GRAFICZNE\2011-03-15 logo_akadem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8" y="161170"/>
            <a:ext cx="2196612" cy="82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\\Nasc21502\3g\2011 BIZNES PLAN WARSZTATY LICEUM GRODZISK\ZDJĘCIA Z WARSZTATÓW\IMG_0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062775" cy="529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04800" y="470371"/>
            <a:ext cx="8686800" cy="838200"/>
          </a:xfrm>
        </p:spPr>
        <p:txBody>
          <a:bodyPr>
            <a:noAutofit/>
          </a:bodyPr>
          <a:lstStyle/>
          <a:p>
            <a:pPr algn="r"/>
            <a:r>
              <a:rPr lang="pl-PL" sz="2800" dirty="0">
                <a:solidFill>
                  <a:srgbClr val="7030A0"/>
                </a:solidFill>
              </a:rPr>
              <a:t> Mój pierwszy biznes</a:t>
            </a:r>
            <a:br>
              <a:rPr lang="pl-PL" sz="2800" dirty="0">
                <a:solidFill>
                  <a:srgbClr val="7030A0"/>
                </a:solidFill>
              </a:rPr>
            </a:br>
            <a:endParaRPr lang="pl-PL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E:\Backup QNAP\AKADEMIA LIDERÓW - DOKUMENTACJA PRAWNA\ZNAKI GRAFICZNE\2011-03-15 logo_akadem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8" y="161170"/>
            <a:ext cx="2196612" cy="82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\\Nasc21502\3g\2011 BIZNES PLAN WARSZTATY LICEUM GRODZISK\ZDJĘCIA Z WARSZTATÓW\IMG_09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32707"/>
            <a:ext cx="7355709" cy="55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04800" y="470371"/>
            <a:ext cx="8686800" cy="838200"/>
          </a:xfrm>
        </p:spPr>
        <p:txBody>
          <a:bodyPr>
            <a:noAutofit/>
          </a:bodyPr>
          <a:lstStyle/>
          <a:p>
            <a:pPr algn="r"/>
            <a:r>
              <a:rPr lang="pl-PL" sz="2800" dirty="0">
                <a:solidFill>
                  <a:srgbClr val="7030A0"/>
                </a:solidFill>
              </a:rPr>
              <a:t> Mój pierwszy biznes</a:t>
            </a:r>
            <a:br>
              <a:rPr lang="pl-PL" sz="2800" dirty="0">
                <a:solidFill>
                  <a:srgbClr val="7030A0"/>
                </a:solidFill>
              </a:rPr>
            </a:br>
            <a:endParaRPr lang="pl-PL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E:\Backup QNAP\AKADEMIA LIDERÓW - DOKUMENTACJA PRAWNA\ZNAKI GRAFICZNE\2011-03-15 logo_akadem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8" y="161170"/>
            <a:ext cx="2196612" cy="82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Nasc21502\3g\2011 BIZNES PLAN WARSZTATY LICEUM GRODZISK\ZDJĘCIA Z WARSZTATÓW\IMG_09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36343"/>
            <a:ext cx="3979818" cy="530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\\Nasc21502\3g\2011 BIZNES PLAN WARSZTATY LICEUM GRODZISK\ZDJĘCIA Z WARSZTATÓW\IMG_09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08" y="1316765"/>
            <a:ext cx="3919500" cy="52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2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04800" y="470371"/>
            <a:ext cx="8686800" cy="838200"/>
          </a:xfrm>
        </p:spPr>
        <p:txBody>
          <a:bodyPr>
            <a:noAutofit/>
          </a:bodyPr>
          <a:lstStyle/>
          <a:p>
            <a:pPr algn="r"/>
            <a:r>
              <a:rPr lang="pl-PL" sz="2800" dirty="0" smtClean="0">
                <a:solidFill>
                  <a:srgbClr val="7030A0"/>
                </a:solidFill>
              </a:rPr>
              <a:t>                                           Mój pierwszy biznes</a:t>
            </a:r>
            <a:br>
              <a:rPr lang="pl-PL" sz="2800" dirty="0" smtClean="0">
                <a:solidFill>
                  <a:srgbClr val="7030A0"/>
                </a:solidFill>
              </a:rPr>
            </a:br>
            <a:endParaRPr lang="pl-PL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E:\Backup QNAP\AKADEMIA LIDERÓW - DOKUMENTACJA PRAWNA\ZNAKI GRAFICZNE\2011-03-15 logo_akadem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8" y="161170"/>
            <a:ext cx="2196612" cy="82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zawartości 1"/>
          <p:cNvSpPr txBox="1">
            <a:spLocks/>
          </p:cNvSpPr>
          <p:nvPr/>
        </p:nvSpPr>
        <p:spPr>
          <a:xfrm>
            <a:off x="457200" y="1196752"/>
            <a:ext cx="8686800" cy="648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endParaRPr lang="pl-PL" baseline="-250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992602"/>
              </p:ext>
            </p:extLst>
          </p:nvPr>
        </p:nvGraphicFramePr>
        <p:xfrm>
          <a:off x="304800" y="1554162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361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04800" y="470371"/>
            <a:ext cx="8686800" cy="838200"/>
          </a:xfrm>
        </p:spPr>
        <p:txBody>
          <a:bodyPr>
            <a:noAutofit/>
          </a:bodyPr>
          <a:lstStyle/>
          <a:p>
            <a:pPr algn="r"/>
            <a:r>
              <a:rPr lang="pl-PL" sz="2800" dirty="0">
                <a:solidFill>
                  <a:srgbClr val="7030A0"/>
                </a:solidFill>
              </a:rPr>
              <a:t> Mój pierwszy biznes</a:t>
            </a:r>
            <a:br>
              <a:rPr lang="pl-PL" sz="2800" dirty="0">
                <a:solidFill>
                  <a:srgbClr val="7030A0"/>
                </a:solidFill>
              </a:rPr>
            </a:br>
            <a:endParaRPr lang="pl-PL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E:\Backup QNAP\AKADEMIA LIDERÓW - DOKUMENTACJA PRAWNA\ZNAKI GRAFICZNE\2011-03-15 logo_akadem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8" y="161170"/>
            <a:ext cx="2196612" cy="82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Nasc21502\3g\2011 BIZNES PLAN WARSZTATY LICEUM GRODZISK\ZDJĘCIA Z WARSZTATÓW\IMG_08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6918556" cy="518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12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04800" y="470371"/>
            <a:ext cx="8686800" cy="838200"/>
          </a:xfrm>
        </p:spPr>
        <p:txBody>
          <a:bodyPr>
            <a:noAutofit/>
          </a:bodyPr>
          <a:lstStyle/>
          <a:p>
            <a:pPr algn="r"/>
            <a:r>
              <a:rPr lang="pl-PL" sz="2800" dirty="0">
                <a:solidFill>
                  <a:srgbClr val="7030A0"/>
                </a:solidFill>
              </a:rPr>
              <a:t> Mój pierwszy biznes</a:t>
            </a:r>
            <a:br>
              <a:rPr lang="pl-PL" sz="2800" dirty="0">
                <a:solidFill>
                  <a:srgbClr val="7030A0"/>
                </a:solidFill>
              </a:rPr>
            </a:br>
            <a:endParaRPr lang="pl-PL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E:\Backup QNAP\AKADEMIA LIDERÓW - DOKUMENTACJA PRAWNA\ZNAKI GRAFICZNE\2011-03-15 logo_akadem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8" y="161170"/>
            <a:ext cx="2196612" cy="82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Nasc21502\3g\2011 BIZNES PLAN WARSZTATY LICEUM GRODZISK\ZDJĘCIA Z WARSZTATÓW\IMG_08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8" y="1556792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5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04800" y="470371"/>
            <a:ext cx="8686800" cy="838200"/>
          </a:xfrm>
        </p:spPr>
        <p:txBody>
          <a:bodyPr>
            <a:noAutofit/>
          </a:bodyPr>
          <a:lstStyle/>
          <a:p>
            <a:pPr algn="r"/>
            <a:r>
              <a:rPr lang="pl-PL" sz="2800" dirty="0">
                <a:solidFill>
                  <a:srgbClr val="7030A0"/>
                </a:solidFill>
              </a:rPr>
              <a:t> Mój pierwszy biznes</a:t>
            </a:r>
            <a:br>
              <a:rPr lang="pl-PL" sz="2800" dirty="0">
                <a:solidFill>
                  <a:srgbClr val="7030A0"/>
                </a:solidFill>
              </a:rPr>
            </a:br>
            <a:endParaRPr lang="pl-PL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E:\Backup QNAP\AKADEMIA LIDERÓW - DOKUMENTACJA PRAWNA\ZNAKI GRAFICZNE\2011-03-15 logo_akadem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8" y="161170"/>
            <a:ext cx="2196612" cy="82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Nasc21502\3g\2011 BIZNES PLAN WARSZTATY LICEUM GRODZISK\ZDJĘCIA Z WARSZTATÓW\IMG_08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37810"/>
            <a:ext cx="7272808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5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04800" y="470371"/>
            <a:ext cx="8686800" cy="838200"/>
          </a:xfrm>
        </p:spPr>
        <p:txBody>
          <a:bodyPr>
            <a:noAutofit/>
          </a:bodyPr>
          <a:lstStyle/>
          <a:p>
            <a:pPr algn="r"/>
            <a:r>
              <a:rPr lang="pl-PL" sz="2800" dirty="0">
                <a:solidFill>
                  <a:srgbClr val="7030A0"/>
                </a:solidFill>
              </a:rPr>
              <a:t> Mój pierwszy biznes</a:t>
            </a:r>
            <a:br>
              <a:rPr lang="pl-PL" sz="2800" dirty="0">
                <a:solidFill>
                  <a:srgbClr val="7030A0"/>
                </a:solidFill>
              </a:rPr>
            </a:br>
            <a:endParaRPr lang="pl-PL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E:\Backup QNAP\AKADEMIA LIDERÓW - DOKUMENTACJA PRAWNA\ZNAKI GRAFICZNE\2011-03-15 logo_akadem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8" y="161170"/>
            <a:ext cx="2196612" cy="82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Nasc21502\3g\2011 BIZNES PLAN WARSZTATY LICEUM GRODZISK\ZDJĘCIA Z WARSZTATÓW\IMG_08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38" y="1260290"/>
            <a:ext cx="7025861" cy="526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5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04800" y="470371"/>
            <a:ext cx="8686800" cy="838200"/>
          </a:xfrm>
        </p:spPr>
        <p:txBody>
          <a:bodyPr>
            <a:noAutofit/>
          </a:bodyPr>
          <a:lstStyle/>
          <a:p>
            <a:pPr algn="r"/>
            <a:r>
              <a:rPr lang="pl-PL" sz="2800" dirty="0">
                <a:solidFill>
                  <a:srgbClr val="7030A0"/>
                </a:solidFill>
              </a:rPr>
              <a:t> Mój pierwszy biznes</a:t>
            </a:r>
            <a:br>
              <a:rPr lang="pl-PL" sz="2800" dirty="0">
                <a:solidFill>
                  <a:srgbClr val="7030A0"/>
                </a:solidFill>
              </a:rPr>
            </a:br>
            <a:endParaRPr lang="pl-PL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E:\Backup QNAP\AKADEMIA LIDERÓW - DOKUMENTACJA PRAWNA\ZNAKI GRAFICZNE\2011-03-15 logo_akadem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8" y="161170"/>
            <a:ext cx="2196612" cy="82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\Nasc21502\3g\2011 BIZNES PLAN WARSZTATY LICEUM GRODZISK\ZDJĘCIA Z WARSZTATÓW\IMG_08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134580" cy="535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5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04800" y="470371"/>
            <a:ext cx="8686800" cy="838200"/>
          </a:xfrm>
        </p:spPr>
        <p:txBody>
          <a:bodyPr>
            <a:noAutofit/>
          </a:bodyPr>
          <a:lstStyle/>
          <a:p>
            <a:pPr algn="r"/>
            <a:r>
              <a:rPr lang="pl-PL" sz="2800" dirty="0">
                <a:solidFill>
                  <a:srgbClr val="7030A0"/>
                </a:solidFill>
              </a:rPr>
              <a:t> Mój pierwszy biznes</a:t>
            </a:r>
            <a:br>
              <a:rPr lang="pl-PL" sz="2800" dirty="0">
                <a:solidFill>
                  <a:srgbClr val="7030A0"/>
                </a:solidFill>
              </a:rPr>
            </a:br>
            <a:endParaRPr lang="pl-PL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E:\Backup QNAP\AKADEMIA LIDERÓW - DOKUMENTACJA PRAWNA\ZNAKI GRAFICZNE\2011-03-15 logo_akadem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8" y="161170"/>
            <a:ext cx="2196612" cy="82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\\Nasc21502\3g\2011 BIZNES PLAN WARSZTATY LICEUM GRODZISK\ZDJĘCIA Z WARSZTATÓW\IMG_08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31123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Nasc21502\3g\2011 BIZNES PLAN WARSZTATY LICEUM GRODZISK\ZDJĘCIA Z WARSZTATÓW\IMG_08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67109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Nasc21502\3g\2011 BIZNES PLAN WARSZTATY LICEUM GRODZISK\ZDJĘCIA Z WARSZTATÓW\IMG_08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71" y="4017568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\\Nasc21502\3g\2011 BIZNES PLAN WARSZTATY LICEUM GRODZISK\ZDJĘCIA Z WARSZTATÓW\IMG_089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11697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5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04800" y="470371"/>
            <a:ext cx="8686800" cy="838200"/>
          </a:xfrm>
        </p:spPr>
        <p:txBody>
          <a:bodyPr>
            <a:noAutofit/>
          </a:bodyPr>
          <a:lstStyle/>
          <a:p>
            <a:pPr algn="r"/>
            <a:r>
              <a:rPr lang="pl-PL" sz="2800" dirty="0">
                <a:solidFill>
                  <a:srgbClr val="7030A0"/>
                </a:solidFill>
              </a:rPr>
              <a:t> Mój pierwszy biznes</a:t>
            </a:r>
            <a:br>
              <a:rPr lang="pl-PL" sz="2800" dirty="0">
                <a:solidFill>
                  <a:srgbClr val="7030A0"/>
                </a:solidFill>
              </a:rPr>
            </a:br>
            <a:endParaRPr lang="pl-PL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E:\Backup QNAP\AKADEMIA LIDERÓW - DOKUMENTACJA PRAWNA\ZNAKI GRAFICZNE\2011-03-15 logo_akadem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8" y="161170"/>
            <a:ext cx="2196612" cy="82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\\Nasc21502\3g\2011 BIZNES PLAN WARSZTATY LICEUM GRODZISK\ZDJĘCIA Z WARSZTATÓW\IMG_08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59378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0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04800" y="470371"/>
            <a:ext cx="8686800" cy="838200"/>
          </a:xfrm>
        </p:spPr>
        <p:txBody>
          <a:bodyPr>
            <a:noAutofit/>
          </a:bodyPr>
          <a:lstStyle/>
          <a:p>
            <a:pPr algn="r"/>
            <a:r>
              <a:rPr lang="pl-PL" sz="2800" dirty="0">
                <a:solidFill>
                  <a:srgbClr val="7030A0"/>
                </a:solidFill>
              </a:rPr>
              <a:t> Mój pierwszy biznes</a:t>
            </a:r>
            <a:br>
              <a:rPr lang="pl-PL" sz="2800" dirty="0">
                <a:solidFill>
                  <a:srgbClr val="7030A0"/>
                </a:solidFill>
              </a:rPr>
            </a:br>
            <a:endParaRPr lang="pl-PL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E:\Backup QNAP\AKADEMIA LIDERÓW - DOKUMENTACJA PRAWNA\ZNAKI GRAFICZNE\2011-03-15 logo_akadem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8" y="161170"/>
            <a:ext cx="2196612" cy="82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\\Nasc21502\3g\2011 BIZNES PLAN WARSZTATY LICEUM GRODZISK\ZDJĘCIA Z WARSZTATÓW\IMG_08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48" y="1235618"/>
            <a:ext cx="4032448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Nasc21502\3g\2011 BIZNES PLAN WARSZTATY LICEUM GRODZISK\ZDJĘCIA Z WARSZTATÓW\IMG_09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235618"/>
            <a:ext cx="4021301" cy="536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1616</TotalTime>
  <Words>65</Words>
  <Application>Microsoft Office PowerPoint</Application>
  <PresentationFormat>Pokaz na ekranie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Wędrówka</vt:lpstr>
      <vt:lpstr>Mój Pierwszy Biznes </vt:lpstr>
      <vt:lpstr> Mój pierwszy biznes </vt:lpstr>
      <vt:lpstr> Mój pierwszy biznes </vt:lpstr>
      <vt:lpstr> Mój pierwszy biznes </vt:lpstr>
      <vt:lpstr> Mój pierwszy biznes </vt:lpstr>
      <vt:lpstr> Mój pierwszy biznes </vt:lpstr>
      <vt:lpstr> Mój pierwszy biznes </vt:lpstr>
      <vt:lpstr> Mój pierwszy biznes </vt:lpstr>
      <vt:lpstr> Mój pierwszy biznes </vt:lpstr>
      <vt:lpstr> Mój pierwszy biznes </vt:lpstr>
      <vt:lpstr> Mój pierwszy biznes </vt:lpstr>
      <vt:lpstr> Mój pierwszy biznes </vt:lpstr>
      <vt:lpstr>                                           Mój pierwszy biznes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VOSTRO2</dc:creator>
  <cp:lastModifiedBy>VOSTRO2</cp:lastModifiedBy>
  <cp:revision>78</cp:revision>
  <cp:lastPrinted>2011-11-27T20:51:00Z</cp:lastPrinted>
  <dcterms:created xsi:type="dcterms:W3CDTF">2011-11-21T14:15:04Z</dcterms:created>
  <dcterms:modified xsi:type="dcterms:W3CDTF">2012-02-02T11:57:58Z</dcterms:modified>
</cp:coreProperties>
</file>